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92D0DB-8512-4FFC-B5DE-48C375B516BD}" v="1" dt="2025-06-07T19:33:52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2" y="1723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2038" y="1241425"/>
            <a:ext cx="4733925" cy="3357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317" y="4786415"/>
            <a:ext cx="5487370" cy="3915864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46403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62038" y="1241425"/>
            <a:ext cx="4733925" cy="3357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262947"/>
            <a:ext cx="3097254" cy="500393"/>
            <a:chOff x="3521192" y="4788326"/>
            <a:chExt cx="2867913" cy="463341"/>
          </a:xfrm>
        </p:grpSpPr>
        <p:sp>
          <p:nvSpPr>
            <p:cNvPr id="31" name="Theseus_Default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Default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Default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Default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Default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Default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Default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Default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Default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Default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Default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Default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Default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Default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526245"/>
            <a:ext cx="3097254" cy="500393"/>
            <a:chOff x="3524391" y="4106174"/>
            <a:chExt cx="2867913" cy="463341"/>
          </a:xfrm>
        </p:grpSpPr>
        <p:sp>
          <p:nvSpPr>
            <p:cNvPr id="18" name="Third_Default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Default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Default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47" name="Emblems">
            <a:extLst>
              <a:ext uri="{FF2B5EF4-FFF2-40B4-BE49-F238E27FC236}">
                <a16:creationId xmlns:a16="http://schemas.microsoft.com/office/drawing/2014/main" id="{879DD301-D8E4-0739-44AF-3A78AEAF46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88623" y="3442733"/>
            <a:ext cx="2188504" cy="2191669"/>
            <a:chOff x="6471139" y="3102892"/>
            <a:chExt cx="2026453" cy="2029383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</p:grpSp>
      <p:grpSp>
        <p:nvGrpSpPr>
          <p:cNvPr id="45" name="Trophies">
            <a:extLst>
              <a:ext uri="{FF2B5EF4-FFF2-40B4-BE49-F238E27FC236}">
                <a16:creationId xmlns:a16="http://schemas.microsoft.com/office/drawing/2014/main" id="{03E8FA3C-EE01-F384-D5FC-03C99C4592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778408" y="3721231"/>
            <a:ext cx="1748829" cy="1948484"/>
            <a:chOff x="1646723" y="3360768"/>
            <a:chExt cx="1619334" cy="1804205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48" name="Modified_Elements">
            <a:extLst>
              <a:ext uri="{FF2B5EF4-FFF2-40B4-BE49-F238E27FC236}">
                <a16:creationId xmlns:a16="http://schemas.microsoft.com/office/drawing/2014/main" id="{F31810A8-7378-66DC-B9CA-15BF5A336D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3789544"/>
            <a:ext cx="5704753" cy="2786811"/>
            <a:chOff x="3270353" y="3424022"/>
            <a:chExt cx="5282335" cy="2580457"/>
          </a:xfrm>
        </p:grpSpPr>
        <p:sp>
          <p:nvSpPr>
            <p:cNvPr id="9" name="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70353" y="3424022"/>
              <a:ext cx="3369592" cy="427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29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84774" y="5488059"/>
              <a:ext cx="2867914" cy="5164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24" kern="1400" dirty="0">
                  <a:solidFill>
                    <a:srgbClr val="000000"/>
                  </a:solidFill>
                  <a:latin typeface="Lucida Calligraphy" panose="03010101010101010101" pitchFamily="66" charset="0"/>
                  <a:cs typeface="Times New Roman" panose="02020603050405020304" pitchFamily="18" charset="0"/>
                </a:rPr>
                <a:t>31 May 1993</a:t>
              </a:r>
              <a:endParaRPr lang="en-US" sz="3024" dirty="0">
                <a:latin typeface="Lucida Calligraphy" panose="03010101010101010101" pitchFamily="66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Base_Elements">
            <a:extLst>
              <a:ext uri="{FF2B5EF4-FFF2-40B4-BE49-F238E27FC236}">
                <a16:creationId xmlns:a16="http://schemas.microsoft.com/office/drawing/2014/main" id="{93038501-334C-95B3-BB05-BC0CF23F58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1217278"/>
            <a:ext cx="7629150" cy="5572718"/>
            <a:chOff x="1420882" y="1042224"/>
            <a:chExt cx="7064237" cy="5160078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77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25913" y="5332569"/>
              <a:ext cx="3176626" cy="869733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3875018" cy="511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345" y="5629746"/>
              <a:ext cx="2732774" cy="511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715768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3162" y="1253752"/>
              <a:ext cx="4689356" cy="150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8432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46" name="DYB_Logo_Default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-938"/>
            <a:stretch/>
          </p:blipFill>
          <p:spPr>
            <a:xfrm>
              <a:off x="1694315" y="1042224"/>
              <a:ext cx="1516082" cy="205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</TotalTime>
  <Words>61</Words>
  <Application>Microsoft Office PowerPoint</Application>
  <PresentationFormat>Custom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Lucida Calligraphy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5</cp:revision>
  <cp:lastPrinted>2025-06-07T19:49:54Z</cp:lastPrinted>
  <dcterms:created xsi:type="dcterms:W3CDTF">2025-04-18T06:11:14Z</dcterms:created>
  <dcterms:modified xsi:type="dcterms:W3CDTF">2025-06-07T19:52:03Z</dcterms:modified>
</cp:coreProperties>
</file>